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1" r:id="rId4"/>
    <p:sldId id="259" r:id="rId5"/>
    <p:sldId id="260" r:id="rId6"/>
    <p:sldId id="261" r:id="rId7"/>
    <p:sldId id="283" r:id="rId8"/>
    <p:sldId id="262" r:id="rId9"/>
    <p:sldId id="276" r:id="rId10"/>
    <p:sldId id="275" r:id="rId11"/>
    <p:sldId id="263" r:id="rId12"/>
    <p:sldId id="264" r:id="rId13"/>
    <p:sldId id="265" r:id="rId14"/>
    <p:sldId id="266" r:id="rId15"/>
    <p:sldId id="280" r:id="rId16"/>
    <p:sldId id="279" r:id="rId17"/>
    <p:sldId id="268" r:id="rId18"/>
    <p:sldId id="282" r:id="rId19"/>
    <p:sldId id="267" r:id="rId20"/>
    <p:sldId id="270" r:id="rId21"/>
    <p:sldId id="278" r:id="rId22"/>
    <p:sldId id="269" r:id="rId23"/>
    <p:sldId id="271" r:id="rId24"/>
    <p:sldId id="277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3"/>
    <p:restoredTop sz="94674"/>
  </p:normalViewPr>
  <p:slideViewPr>
    <p:cSldViewPr snapToGrid="0" snapToObjects="1">
      <p:cViewPr varScale="1">
        <p:scale>
          <a:sx n="99" d="100"/>
          <a:sy n="99" d="100"/>
        </p:scale>
        <p:origin x="20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864B-14AE-EB4F-AE8A-9B4141B62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E08CC-2EA9-8241-B146-344C73D8A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1837E-6BF3-EC4E-85E4-E61CEB96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CCB31-4882-7C43-A40B-043C8F00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7B4F-2674-6848-BEA0-18068436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3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451F-0D54-5944-A6A6-ABAA0C0DF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420B0-0155-5B44-B23E-C0F45E9BB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7A4E-6119-8746-A4CE-E8D7D8B1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38236-B713-0A49-8049-B3AB3826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278D2-4819-9F42-A14E-3101E16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3542FE-6C56-604A-8109-A360167F2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ACFB3-322E-7849-AAD9-A5C72A69D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F41A4-0FB6-4547-B601-3DBD36D7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44613-57F1-3148-BFEF-0D1F8635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24325-5157-8A47-B97C-C18B5978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F3E0-4902-0C46-BD62-BA1C5E71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8F968-0A50-3A4C-BA29-B6D8D5FD3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93CF5-6AF4-C34B-AF18-8E7F68625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3444-2126-B140-8520-EA93D7B2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18B8-7DB8-C34F-AE17-AEA041CE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F039-6851-AE4E-BD91-CDCEF835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C4793-FD39-4D41-AF40-C6CD7B1AF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D23A-C352-B347-9CF7-4EAB220A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AF1EA-D999-E449-86A8-818A09DB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DE497-30C7-B44C-BE79-CA9580CA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9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7088-23BC-9A4C-B4B4-FFD55B95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5B160-DAD5-1946-ABEC-2634DE863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3D77-CB68-824F-9F3C-6883A958A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5430C-1316-4742-B64C-EF2D06BB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058C4-3140-A841-A9B6-C1816E72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85570-76D3-E949-B28A-B0FE00CF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6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7E02-F36F-3642-903A-9F4A7893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0715-F629-2249-BD2B-3E64CB5D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4333D-5AA6-5848-A19E-9BF0CE4F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8786C-2822-1C43-AC75-F0E26A74F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E040A-7E78-3543-AF12-D3212D4D0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81B87-BE99-DA4C-A72C-686421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5328E-B029-A041-918F-4BF7276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65617-FB6A-EB40-ABFC-ACDF0068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3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0DF0-EAFC-3C40-B381-4576273A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A8837-05A1-8645-AF52-9F24A09B9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9990D-7F1A-FD44-B757-EB682B9E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60A47-DA98-FD40-BA3C-9C407CA7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E4FFF-3B68-2D48-A625-ACE59A0E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56F8-B08F-1249-9DE4-6925A969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FCC3E-826B-D44D-A40F-4B9D7893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6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CF42-6E8A-1F40-8DB0-B6858C05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EFF8-4FAC-4B4C-AE2F-92656F69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C70FF-A1A3-814C-9EC4-0E7A454AE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7635A-0861-2B4A-848B-BF1E5273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30037-F495-5649-839D-4F1006F5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C3C1E-9ABF-EE4B-B2D3-911BFBF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8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F4F4-214F-5B43-A83A-3EF4775DA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77933-3760-7B47-BAD0-B47E3EC7B9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80541-647C-B64D-AA07-B2E63FAC7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D20FE-CE2B-A344-A514-CF3E9D955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5B567-3E56-8642-A25D-8F4CE2B1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1E75A-6BB4-8642-B25F-8854DB71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EE169-9511-C74A-85E8-9E2F639B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9AA3D-8621-E24E-8AE7-926791F5F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35CDB-E002-CC41-B615-C24D6CFCA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8B29-E337-2145-B6B6-700FC8FBF986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7D02D-417B-5F40-AE39-D9880A347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9B448-D527-6044-ABAE-23641E3A9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F0484-E9D7-F245-A338-B9240EAB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2ED1-AD6D-074A-86D8-0A868E95A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604" y="1053042"/>
            <a:ext cx="4458424" cy="3068357"/>
          </a:xfrm>
        </p:spPr>
        <p:txBody>
          <a:bodyPr>
            <a:normAutofit/>
          </a:bodyPr>
          <a:lstStyle/>
          <a:p>
            <a:pPr algn="l"/>
            <a:r>
              <a:rPr lang="en-US" sz="5100">
                <a:solidFill>
                  <a:srgbClr val="FFFFFF"/>
                </a:solidFill>
              </a:rPr>
              <a:t>COFFEE EDUCATION</a:t>
            </a:r>
            <a:br>
              <a:rPr lang="en-US" sz="5100">
                <a:solidFill>
                  <a:srgbClr val="FFFFFF"/>
                </a:solidFill>
              </a:rPr>
            </a:br>
            <a:r>
              <a:rPr lang="en-US" sz="5100">
                <a:solidFill>
                  <a:srgbClr val="FFFFFF"/>
                </a:solidFill>
              </a:rPr>
              <a:t>VISITING ORIGIN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2BAAC-C0D8-DB40-AF5C-1B16629FA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69" y="5577486"/>
            <a:ext cx="5390093" cy="1064544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D3CF5C7-5710-754A-8055-27FBE5B3C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6699905" y="394886"/>
            <a:ext cx="4968545" cy="46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76FD79-1472-E346-B0C2-5330D5967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8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63F6A1-4686-134E-A72E-E5921E548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5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56F915-E5A4-7D48-86FB-16F27045D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79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F854C4-A178-704B-B5A6-5CB0E6E8B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18" b="6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5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55E621-84C3-4951-A868-1A5373086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E8DBA34-16C7-4037-A320-6ECC92118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FA2C35F-46A8-4DCA-8560-1E0E63C45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6DC7EA-961A-4AE0-9FBA-1C6857BCC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9C94736-FA9D-4A20-BD9A-740897943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875FB-44E3-486D-85BD-28965003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9843F79-A468-4213-B981-95793A30E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2EF2E2-85C8-2342-90C3-D836C93F4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74" r="2" b="2"/>
          <a:stretch/>
        </p:blipFill>
        <p:spPr>
          <a:xfrm>
            <a:off x="285458" y="243068"/>
            <a:ext cx="11621086" cy="629735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2766648"/>
            <a:ext cx="304800" cy="429768"/>
            <a:chOff x="215328" y="-46937"/>
            <a:chExt cx="304800" cy="277384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722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964847-5130-6F4D-9F51-0E04AEA0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4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EC5400-3AD9-A644-96D0-A8AC5832F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07" b="145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1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A57C80-D602-2349-A059-405F9D700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2" b="198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1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8E514C-1ECD-8A44-A506-2D2EC3DC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3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6E0294-96D2-A94F-88AA-32F1FC6E6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2DA9-30BE-7C46-8407-2999910B01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TOOLS THAT PROMOTE THE SUCCESS OF SPECIALITY COFFEE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29B8-EBA6-DB4F-AB73-F61293E9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663"/>
            <a:ext cx="2433320" cy="650000"/>
          </a:xfrm>
        </p:spPr>
        <p:txBody>
          <a:bodyPr>
            <a:normAutofit/>
          </a:bodyPr>
          <a:lstStyle/>
          <a:p>
            <a:r>
              <a:rPr lang="en-US" sz="3200" dirty="0"/>
              <a:t>RESEARCH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04292B-9D30-B242-96AC-68BB67DEFD5A}"/>
              </a:ext>
            </a:extLst>
          </p:cNvPr>
          <p:cNvSpPr txBox="1">
            <a:spLocks/>
          </p:cNvSpPr>
          <p:nvPr/>
        </p:nvSpPr>
        <p:spPr>
          <a:xfrm>
            <a:off x="2054860" y="2694303"/>
            <a:ext cx="2992120" cy="542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COMPETITIONS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94C521-F687-3C42-B7E6-126C76F03A62}"/>
              </a:ext>
            </a:extLst>
          </p:cNvPr>
          <p:cNvSpPr txBox="1">
            <a:spLocks/>
          </p:cNvSpPr>
          <p:nvPr/>
        </p:nvSpPr>
        <p:spPr>
          <a:xfrm>
            <a:off x="3515360" y="3348912"/>
            <a:ext cx="2580640" cy="542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INNOVATION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427532-FC94-184A-BB8E-6F84C926F532}"/>
              </a:ext>
            </a:extLst>
          </p:cNvPr>
          <p:cNvSpPr txBox="1">
            <a:spLocks/>
          </p:cNvSpPr>
          <p:nvPr/>
        </p:nvSpPr>
        <p:spPr>
          <a:xfrm>
            <a:off x="5046980" y="4003521"/>
            <a:ext cx="2733040" cy="542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COMMUNITY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235A87-7972-494C-B55B-CE973425BE99}"/>
              </a:ext>
            </a:extLst>
          </p:cNvPr>
          <p:cNvSpPr txBox="1">
            <a:spLocks/>
          </p:cNvSpPr>
          <p:nvPr/>
        </p:nvSpPr>
        <p:spPr>
          <a:xfrm>
            <a:off x="6413500" y="4658130"/>
            <a:ext cx="2560320" cy="542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8354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A55E621-84C3-4951-A868-1A5373086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E8DBA34-16C7-4037-A320-6ECC92118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FA2C35F-46A8-4DCA-8560-1E0E63C45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56DC7EA-961A-4AE0-9FBA-1C6857BCC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9C94736-FA9D-4A20-BD9A-740897943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3875FB-44E3-486D-85BD-28965003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9843F79-A468-4213-B981-95793A30E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1DCC65C-C04D-DE48-BE51-DEE04715A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50" r="7675" b="-1"/>
          <a:stretch/>
        </p:blipFill>
        <p:spPr>
          <a:xfrm>
            <a:off x="-85033" y="5962"/>
            <a:ext cx="12188951" cy="684607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2766648"/>
            <a:ext cx="304800" cy="429768"/>
            <a:chOff x="215328" y="-46937"/>
            <a:chExt cx="304800" cy="2773841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5197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20FB4F-FD7C-AF42-99E5-CEB0467FE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25" b="155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70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ED0E6-C611-D74C-A96E-D130F878D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2" r="2" b="2"/>
          <a:stretch/>
        </p:blipFill>
        <p:spPr>
          <a:xfrm>
            <a:off x="1407978" y="643466"/>
            <a:ext cx="3765694" cy="55710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6F20790-3CD1-F442-8266-3BB7D87B1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312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4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B1E33-80EF-CE4F-8873-49031EC12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4" b="168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DC3649-6703-194C-9CA9-4F7D14E98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98" b="6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1C6C-EB7A-A140-8263-FDB1DB3A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890" y="2103437"/>
            <a:ext cx="4866218" cy="1325563"/>
          </a:xfrm>
        </p:spPr>
        <p:txBody>
          <a:bodyPr>
            <a:noAutofit/>
          </a:bodyPr>
          <a:lstStyle/>
          <a:p>
            <a:r>
              <a:rPr lang="ru-RU" sz="8800" dirty="0"/>
              <a:t>СПАСИБО</a:t>
            </a:r>
            <a:endParaRPr lang="en-US" sz="8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7CAE6-0234-F042-98A2-D90464BAE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53" y="5428331"/>
            <a:ext cx="5390093" cy="10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5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A09F85-3FD7-324A-AAC3-CE48685B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3" y="2763789"/>
            <a:ext cx="4947287" cy="388466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AEB8DC0-90BC-A04C-AD4D-194F6EB3C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12" y="1351669"/>
            <a:ext cx="4686300" cy="415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B9C0A-BF7B-7847-B7F9-AA8A745DD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" y="209549"/>
            <a:ext cx="64960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2DA9-30BE-7C46-8407-2999910B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11582400" cy="1325563"/>
          </a:xfr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/>
              <a:t>COFFEE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29B8-EBA6-DB4F-AB73-F61293E9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663"/>
            <a:ext cx="2433320" cy="650000"/>
          </a:xfrm>
        </p:spPr>
        <p:txBody>
          <a:bodyPr>
            <a:normAutofit/>
          </a:bodyPr>
          <a:lstStyle/>
          <a:p>
            <a:r>
              <a:rPr lang="en-US" sz="3200" dirty="0"/>
              <a:t>EXPERIENCE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04292B-9D30-B242-96AC-68BB67DEFD5A}"/>
              </a:ext>
            </a:extLst>
          </p:cNvPr>
          <p:cNvSpPr txBox="1">
            <a:spLocks/>
          </p:cNvSpPr>
          <p:nvPr/>
        </p:nvSpPr>
        <p:spPr>
          <a:xfrm>
            <a:off x="2054860" y="2694303"/>
            <a:ext cx="2992120" cy="542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KNOWLEDGE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94C521-F687-3C42-B7E6-126C76F03A62}"/>
              </a:ext>
            </a:extLst>
          </p:cNvPr>
          <p:cNvSpPr txBox="1">
            <a:spLocks/>
          </p:cNvSpPr>
          <p:nvPr/>
        </p:nvSpPr>
        <p:spPr>
          <a:xfrm>
            <a:off x="3515360" y="3348912"/>
            <a:ext cx="2580640" cy="542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CULTURE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427532-FC94-184A-BB8E-6F84C926F532}"/>
              </a:ext>
            </a:extLst>
          </p:cNvPr>
          <p:cNvSpPr txBox="1">
            <a:spLocks/>
          </p:cNvSpPr>
          <p:nvPr/>
        </p:nvSpPr>
        <p:spPr>
          <a:xfrm>
            <a:off x="5046980" y="4003521"/>
            <a:ext cx="2959100" cy="542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RELATIONSHIPS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235A87-7972-494C-B55B-CE973425BE99}"/>
              </a:ext>
            </a:extLst>
          </p:cNvPr>
          <p:cNvSpPr txBox="1">
            <a:spLocks/>
          </p:cNvSpPr>
          <p:nvPr/>
        </p:nvSpPr>
        <p:spPr>
          <a:xfrm>
            <a:off x="6413500" y="4658130"/>
            <a:ext cx="3299460" cy="542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UNDERSTANDING</a:t>
            </a:r>
          </a:p>
        </p:txBody>
      </p:sp>
    </p:spTree>
    <p:extLst>
      <p:ext uri="{BB962C8B-B14F-4D97-AF65-F5344CB8AC3E}">
        <p14:creationId xmlns:p14="http://schemas.microsoft.com/office/powerpoint/2010/main" val="33582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D81CA3-E02B-3541-B860-4EE85899B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 b="18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93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55E621-84C3-4951-A868-1A5373086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8DBA34-16C7-4037-A320-6ECC92118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A2C35F-46A8-4DCA-8560-1E0E63C45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56DC7EA-961A-4AE0-9FBA-1C6857BCC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9C94736-FA9D-4A20-BD9A-740897943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13875FB-44E3-486D-85BD-28965003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843F79-A468-4213-B981-95793A30E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05A3DCE-0685-2E45-BE96-72EAAD0BD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9" r="2" b="2"/>
          <a:stretch/>
        </p:blipFill>
        <p:spPr>
          <a:xfrm>
            <a:off x="152403" y="191727"/>
            <a:ext cx="11906543" cy="656846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2766648"/>
            <a:ext cx="304800" cy="429768"/>
            <a:chOff x="215328" y="-46937"/>
            <a:chExt cx="304800" cy="277384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028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153BC9-62FA-1840-85CA-42356139D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42" b="85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1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33570-8547-0340-B375-5DD4B3E58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DDABFC-5935-E741-B9B0-D06BE1EE2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5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26</Words>
  <Application>Microsoft Macintosh PowerPoint</Application>
  <PresentationFormat>Widescreen</PresentationFormat>
  <Paragraphs>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COFFEE EDUCATION VISITING ORIGIN</vt:lpstr>
      <vt:lpstr>TOOLS THAT PROMOTE THE SUCCESS OF SPECIALITY COFFEE</vt:lpstr>
      <vt:lpstr>PowerPoint Presentation</vt:lpstr>
      <vt:lpstr>COFFEE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COFFEE EDUCATION VISITING ORIGIN</dc:title>
  <dc:creator>Michelle</dc:creator>
  <cp:lastModifiedBy>Michelle</cp:lastModifiedBy>
  <cp:revision>4</cp:revision>
  <dcterms:created xsi:type="dcterms:W3CDTF">2020-03-08T13:57:41Z</dcterms:created>
  <dcterms:modified xsi:type="dcterms:W3CDTF">2020-03-10T14:15:16Z</dcterms:modified>
</cp:coreProperties>
</file>