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448" r:id="rId2"/>
    <p:sldId id="320" r:id="rId3"/>
    <p:sldId id="451" r:id="rId4"/>
    <p:sldId id="452" r:id="rId5"/>
    <p:sldId id="455" r:id="rId6"/>
    <p:sldId id="457" r:id="rId7"/>
    <p:sldId id="456" r:id="rId8"/>
    <p:sldId id="458" r:id="rId9"/>
    <p:sldId id="45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120"/>
    <a:srgbClr val="141616"/>
    <a:srgbClr val="13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snapToObjects="1">
      <p:cViewPr varScale="1">
        <p:scale>
          <a:sx n="49" d="100"/>
          <a:sy n="49" d="100"/>
        </p:scale>
        <p:origin x="9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09025-E512-D04B-AD2C-6C25ED4FDCA3}" type="datetimeFigureOut">
              <a:rPr lang="ru-RU" smtClean="0"/>
              <a:t>16.03.2020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654A8-998B-7240-AE2B-D52D186C25D7}" type="slidenum">
              <a:rPr lang="ru-RU" smtClean="0"/>
              <a:t>‹#›</a:t>
            </a:fld>
            <a:endParaRPr lang="ru-RU"/>
          </a:p>
        </p:txBody>
      </p:sp>
    </p:spTree>
    <p:extLst>
      <p:ext uri="{BB962C8B-B14F-4D97-AF65-F5344CB8AC3E}">
        <p14:creationId xmlns:p14="http://schemas.microsoft.com/office/powerpoint/2010/main" val="369222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02746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54719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23856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1544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5022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0257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86761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0225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8DB88-C2B4-794E-8240-EAF187EB346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B7ABA0-763C-FC4B-808D-764F8246A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A3054DA-6492-DF4A-B419-A84F46BD9B02}"/>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5" name="Нижний колонтитул 4">
            <a:extLst>
              <a:ext uri="{FF2B5EF4-FFF2-40B4-BE49-F238E27FC236}">
                <a16:creationId xmlns:a16="http://schemas.microsoft.com/office/drawing/2014/main" id="{3A1E6F4D-BCE8-1746-BEF4-4DE99A89CF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BA5DF1-6FB2-3444-9619-D936DA3C2511}"/>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182563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1317D2-F202-1D48-95B9-742BD6347FD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3D11003-CA01-2940-9B60-8CB8BE84EF2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6A6A209-DDFB-AB42-B5E2-D5E857F1A114}"/>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5" name="Нижний колонтитул 4">
            <a:extLst>
              <a:ext uri="{FF2B5EF4-FFF2-40B4-BE49-F238E27FC236}">
                <a16:creationId xmlns:a16="http://schemas.microsoft.com/office/drawing/2014/main" id="{186671B4-CA3E-714A-9252-3FFCB455DAF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9FE239-2757-1B4F-BFDF-2BDEBE50A25E}"/>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304892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D55605C-D4FD-EA44-8BC6-55147829436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DA2703B-CA19-A24E-8506-31B5DA4A14C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18571A-F249-0243-81D8-03F3EA33E922}"/>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5" name="Нижний колонтитул 4">
            <a:extLst>
              <a:ext uri="{FF2B5EF4-FFF2-40B4-BE49-F238E27FC236}">
                <a16:creationId xmlns:a16="http://schemas.microsoft.com/office/drawing/2014/main" id="{563CD9F5-D763-9248-810A-78D7647C65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1F59C5-AE77-5B40-B447-6E55CE687E49}"/>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189952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E75A28-A7DF-1346-AED1-C78F421E0C7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A9CEB0-2ACF-F04C-9264-141AF8ECF9D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27AFD0-B2FF-4C4F-B4C0-3B458FED2550}"/>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5" name="Нижний колонтитул 4">
            <a:extLst>
              <a:ext uri="{FF2B5EF4-FFF2-40B4-BE49-F238E27FC236}">
                <a16:creationId xmlns:a16="http://schemas.microsoft.com/office/drawing/2014/main" id="{63BDB8A1-043C-3B49-B51A-33FB410894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E5A208-AC4E-1C40-9F83-D05CF278E6F0}"/>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48603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5DDC4A-FBF0-EE42-9FCB-C0083A974F7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A37C941-4692-7841-A016-072E2999D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4B5ACB0-1290-3346-89D3-DF9BC7765BCA}"/>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5" name="Нижний колонтитул 4">
            <a:extLst>
              <a:ext uri="{FF2B5EF4-FFF2-40B4-BE49-F238E27FC236}">
                <a16:creationId xmlns:a16="http://schemas.microsoft.com/office/drawing/2014/main" id="{4570413F-7A4D-9E46-AA8A-F7B68D6E0C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D87B59-F90F-4A40-ABCC-4CC640CD37EE}"/>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58408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A12C2A-8122-6543-B8D1-EEB812165B1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FB88469-1DC2-1E48-9F03-D2AFF216FEB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6B693E6-C5D7-7844-8123-02272C901EF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CE0192-444F-D74B-B08A-DCB0A3A33758}"/>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6" name="Нижний колонтитул 5">
            <a:extLst>
              <a:ext uri="{FF2B5EF4-FFF2-40B4-BE49-F238E27FC236}">
                <a16:creationId xmlns:a16="http://schemas.microsoft.com/office/drawing/2014/main" id="{71785BC4-0E95-8B44-A56B-845B2DF4A10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636FF76-CF96-0847-ACD2-C02607A18D89}"/>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181979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250678-12E1-3C4B-A3F8-B1C03DD8BA7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085B73D-343A-1948-B411-CDE2C2519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8303A4D-C5C2-2240-AE06-9F76FFA1552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9E6AFC6-A16A-B846-AA96-11594ABD7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2E33B8B-4686-0745-AD8F-4D57134FDA9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CE771AA-8CD6-5C47-B1DF-E96457DA56C3}"/>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8" name="Нижний колонтитул 7">
            <a:extLst>
              <a:ext uri="{FF2B5EF4-FFF2-40B4-BE49-F238E27FC236}">
                <a16:creationId xmlns:a16="http://schemas.microsoft.com/office/drawing/2014/main" id="{2B19540A-B4E0-5343-9CEE-9271D6C65C0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B6BCD5E-981D-D841-A2C4-7DB4E1222672}"/>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111073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375303-7C0D-E548-83CF-04B68032F93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B3BCE53-B576-BE4A-B0FD-C8D60F10CD03}"/>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4" name="Нижний колонтитул 3">
            <a:extLst>
              <a:ext uri="{FF2B5EF4-FFF2-40B4-BE49-F238E27FC236}">
                <a16:creationId xmlns:a16="http://schemas.microsoft.com/office/drawing/2014/main" id="{A42BB4A4-E281-5841-9E09-08F0AEC516B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6B07945-A791-F94A-BC7B-DF93ED2331A3}"/>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3929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DD92123-792E-9847-AA64-47DE9381982E}"/>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3" name="Нижний колонтитул 2">
            <a:extLst>
              <a:ext uri="{FF2B5EF4-FFF2-40B4-BE49-F238E27FC236}">
                <a16:creationId xmlns:a16="http://schemas.microsoft.com/office/drawing/2014/main" id="{3DBF6ADE-1FCD-4647-9564-978F757C7F1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C1073E8-0E04-5945-A1B7-AB662497CCF0}"/>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424093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59C2B-A102-ED49-A542-34DAD5C3AA7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09D073D-D8AE-5141-B528-17A41572C1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C8516DC-8C6A-F24D-A849-3172FA29A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DC8E6B9-05C8-1C4F-BA37-6D2850FF5441}"/>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6" name="Нижний колонтитул 5">
            <a:extLst>
              <a:ext uri="{FF2B5EF4-FFF2-40B4-BE49-F238E27FC236}">
                <a16:creationId xmlns:a16="http://schemas.microsoft.com/office/drawing/2014/main" id="{2B4BD892-106E-8E4C-A8F6-E15FB99F46E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C7AB8B3-BC95-344B-9F1C-55F6C17E2309}"/>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377901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457AE2-C6BB-F24B-9454-DAEE9BE9B28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A01BB1D-B4A1-7741-B888-2B518E25A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27B02FF-0280-AB49-B955-0AAD088EA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9FD98B6-7500-4247-BC6C-C7FE69C8756D}"/>
              </a:ext>
            </a:extLst>
          </p:cNvPr>
          <p:cNvSpPr>
            <a:spLocks noGrp="1"/>
          </p:cNvSpPr>
          <p:nvPr>
            <p:ph type="dt" sz="half" idx="10"/>
          </p:nvPr>
        </p:nvSpPr>
        <p:spPr/>
        <p:txBody>
          <a:bodyPr/>
          <a:lstStyle/>
          <a:p>
            <a:fld id="{75C0FA2E-7CCF-7448-BBD6-E9507ABEE17E}" type="datetimeFigureOut">
              <a:rPr lang="ru-RU" smtClean="0"/>
              <a:t>16.03.2020</a:t>
            </a:fld>
            <a:endParaRPr lang="ru-RU"/>
          </a:p>
        </p:txBody>
      </p:sp>
      <p:sp>
        <p:nvSpPr>
          <p:cNvPr id="6" name="Нижний колонтитул 5">
            <a:extLst>
              <a:ext uri="{FF2B5EF4-FFF2-40B4-BE49-F238E27FC236}">
                <a16:creationId xmlns:a16="http://schemas.microsoft.com/office/drawing/2014/main" id="{4022E549-9474-284B-AB32-B3D846418F1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06F080-C9E4-0945-B806-4CA251347183}"/>
              </a:ext>
            </a:extLst>
          </p:cNvPr>
          <p:cNvSpPr>
            <a:spLocks noGrp="1"/>
          </p:cNvSpPr>
          <p:nvPr>
            <p:ph type="sldNum" sz="quarter" idx="12"/>
          </p:nvPr>
        </p:nvSpPr>
        <p:spPr/>
        <p:txBody>
          <a:bodyPr/>
          <a:lstStyle/>
          <a:p>
            <a:fld id="{F955E933-DF23-4146-AFEF-D95AD5B4B051}" type="slidenum">
              <a:rPr lang="ru-RU" smtClean="0"/>
              <a:t>‹#›</a:t>
            </a:fld>
            <a:endParaRPr lang="ru-RU"/>
          </a:p>
        </p:txBody>
      </p:sp>
    </p:spTree>
    <p:extLst>
      <p:ext uri="{BB962C8B-B14F-4D97-AF65-F5344CB8AC3E}">
        <p14:creationId xmlns:p14="http://schemas.microsoft.com/office/powerpoint/2010/main" val="54806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27662-117A-4248-A52F-A044BFF5B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DD32B21-3BBA-884A-9C27-3CAD1CD28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B8CB04-50DD-0A44-BE68-61693349E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0FA2E-7CCF-7448-BBD6-E9507ABEE17E}" type="datetimeFigureOut">
              <a:rPr lang="ru-RU" smtClean="0"/>
              <a:t>16.03.2020</a:t>
            </a:fld>
            <a:endParaRPr lang="ru-RU"/>
          </a:p>
        </p:txBody>
      </p:sp>
      <p:sp>
        <p:nvSpPr>
          <p:cNvPr id="5" name="Нижний колонтитул 4">
            <a:extLst>
              <a:ext uri="{FF2B5EF4-FFF2-40B4-BE49-F238E27FC236}">
                <a16:creationId xmlns:a16="http://schemas.microsoft.com/office/drawing/2014/main" id="{3B062DF1-B0A4-8845-BFD2-02BF0DC99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F4A4435-14D6-7240-82F1-895B346A1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5E933-DF23-4146-AFEF-D95AD5B4B051}" type="slidenum">
              <a:rPr lang="ru-RU" smtClean="0"/>
              <a:t>‹#›</a:t>
            </a:fld>
            <a:endParaRPr lang="ru-RU"/>
          </a:p>
        </p:txBody>
      </p:sp>
    </p:spTree>
    <p:extLst>
      <p:ext uri="{BB962C8B-B14F-4D97-AF65-F5344CB8AC3E}">
        <p14:creationId xmlns:p14="http://schemas.microsoft.com/office/powerpoint/2010/main" val="42873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8WWUq8ojSPU?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2EBF2C87-9A8E-5940-8B73-34EAB1539F06}"/>
              </a:ext>
            </a:extLst>
          </p:cNvPr>
          <p:cNvSpPr>
            <a:spLocks noGrp="1"/>
          </p:cNvSpPr>
          <p:nvPr>
            <p:ph type="sldNum" sz="quarter" idx="12"/>
          </p:nvPr>
        </p:nvSpPr>
        <p:spPr/>
        <p:txBody>
          <a:bodyPr/>
          <a:lstStyle/>
          <a:p>
            <a:pPr>
              <a:defRPr/>
            </a:pPr>
            <a:r>
              <a:rPr lang="en-US">
                <a:solidFill>
                  <a:srgbClr val="000000"/>
                </a:solidFill>
              </a:rPr>
              <a:t>    </a:t>
            </a:r>
            <a:fld id="{247E3A9C-7B97-4718-9088-207190174FE7}" type="slidenum">
              <a:rPr lang="ru-RU" smtClean="0">
                <a:solidFill>
                  <a:srgbClr val="000000"/>
                </a:solidFill>
              </a:rPr>
              <a:pPr>
                <a:defRPr/>
              </a:pPr>
              <a:t>1</a:t>
            </a:fld>
            <a:endParaRPr lang="ru-RU" dirty="0">
              <a:solidFill>
                <a:srgbClr val="000000"/>
              </a:solidFill>
            </a:endParaRPr>
          </a:p>
        </p:txBody>
      </p:sp>
      <p:pic>
        <p:nvPicPr>
          <p:cNvPr id="11" name="Рисунок 10">
            <a:extLst>
              <a:ext uri="{FF2B5EF4-FFF2-40B4-BE49-F238E27FC236}">
                <a16:creationId xmlns:a16="http://schemas.microsoft.com/office/drawing/2014/main" id="{85EAE54B-BA3F-EB46-AC71-CDA0D2D5CF8B}"/>
              </a:ext>
            </a:extLst>
          </p:cNvPr>
          <p:cNvPicPr>
            <a:picLocks noChangeAspect="1"/>
          </p:cNvPicPr>
          <p:nvPr/>
        </p:nvPicPr>
        <p:blipFill>
          <a:blip r:embed="rId2"/>
          <a:stretch>
            <a:fillRect/>
          </a:stretch>
        </p:blipFill>
        <p:spPr>
          <a:xfrm>
            <a:off x="59184" y="0"/>
            <a:ext cx="12192000" cy="6841132"/>
          </a:xfrm>
          <a:prstGeom prst="rect">
            <a:avLst/>
          </a:prstGeom>
        </p:spPr>
      </p:pic>
      <p:sp>
        <p:nvSpPr>
          <p:cNvPr id="12" name="TextBox 11">
            <a:extLst>
              <a:ext uri="{FF2B5EF4-FFF2-40B4-BE49-F238E27FC236}">
                <a16:creationId xmlns:a16="http://schemas.microsoft.com/office/drawing/2014/main" id="{8AE851A6-6EF5-5E49-A139-AE66E11C57E4}"/>
              </a:ext>
            </a:extLst>
          </p:cNvPr>
          <p:cNvSpPr txBox="1"/>
          <p:nvPr/>
        </p:nvSpPr>
        <p:spPr>
          <a:xfrm>
            <a:off x="1096790" y="3100526"/>
            <a:ext cx="10116788" cy="1754326"/>
          </a:xfrm>
          <a:prstGeom prst="rect">
            <a:avLst/>
          </a:prstGeom>
          <a:noFill/>
        </p:spPr>
        <p:txBody>
          <a:bodyPr wrap="square" rtlCol="0">
            <a:spAutoFit/>
          </a:bodyPr>
          <a:lstStyle/>
          <a:p>
            <a:r>
              <a:rPr lang="en-US" sz="5400" b="1" dirty="0">
                <a:solidFill>
                  <a:srgbClr val="FAD120"/>
                </a:solidFill>
              </a:rPr>
              <a:t>DIGITAL OPPORTUNITIES IN THE COFFEE SUPPLY CHAIN</a:t>
            </a:r>
            <a:endParaRPr lang="ru-RU" sz="5400" b="1" dirty="0">
              <a:solidFill>
                <a:srgbClr val="FAD120"/>
              </a:solidFill>
            </a:endParaRPr>
          </a:p>
        </p:txBody>
      </p:sp>
      <p:sp>
        <p:nvSpPr>
          <p:cNvPr id="13" name="TextBox 12">
            <a:extLst>
              <a:ext uri="{FF2B5EF4-FFF2-40B4-BE49-F238E27FC236}">
                <a16:creationId xmlns:a16="http://schemas.microsoft.com/office/drawing/2014/main" id="{0E6BD593-DA10-3942-9BD2-27F6A4C3DFF8}"/>
              </a:ext>
            </a:extLst>
          </p:cNvPr>
          <p:cNvSpPr txBox="1"/>
          <p:nvPr/>
        </p:nvSpPr>
        <p:spPr>
          <a:xfrm>
            <a:off x="1144138" y="4611880"/>
            <a:ext cx="7370124" cy="1446550"/>
          </a:xfrm>
          <a:prstGeom prst="rect">
            <a:avLst/>
          </a:prstGeom>
          <a:noFill/>
        </p:spPr>
        <p:txBody>
          <a:bodyPr wrap="square" rtlCol="0">
            <a:spAutoFit/>
          </a:bodyPr>
          <a:lstStyle/>
          <a:p>
            <a:r>
              <a:rPr lang="en-US" sz="4400" b="1" dirty="0">
                <a:solidFill>
                  <a:schemeClr val="bg1"/>
                </a:solidFill>
              </a:rPr>
              <a:t>Diana Kaliff </a:t>
            </a:r>
          </a:p>
          <a:p>
            <a:r>
              <a:rPr lang="en-US" sz="4400" b="1" dirty="0">
                <a:solidFill>
                  <a:schemeClr val="bg1"/>
                </a:solidFill>
              </a:rPr>
              <a:t>Farmer Connect SA</a:t>
            </a:r>
            <a:endParaRPr lang="ru-RU" sz="4400" b="1" dirty="0">
              <a:solidFill>
                <a:schemeClr val="bg1"/>
              </a:solidFill>
            </a:endParaRPr>
          </a:p>
        </p:txBody>
      </p:sp>
    </p:spTree>
    <p:extLst>
      <p:ext uri="{BB962C8B-B14F-4D97-AF65-F5344CB8AC3E}">
        <p14:creationId xmlns:p14="http://schemas.microsoft.com/office/powerpoint/2010/main" val="136400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a:extLst>
              <a:ext uri="{FF2B5EF4-FFF2-40B4-BE49-F238E27FC236}">
                <a16:creationId xmlns:a16="http://schemas.microsoft.com/office/drawing/2014/main" id="{B9EDA287-586D-B941-A5D8-7A6ED7766ABC}"/>
              </a:ext>
            </a:extLst>
          </p:cNvPr>
          <p:cNvPicPr>
            <a:picLocks noChangeAspect="1"/>
          </p:cNvPicPr>
          <p:nvPr/>
        </p:nvPicPr>
        <p:blipFill>
          <a:blip r:embed="rId3"/>
          <a:stretch>
            <a:fillRect/>
          </a:stretch>
        </p:blipFill>
        <p:spPr>
          <a:xfrm>
            <a:off x="-2115" y="-2555"/>
            <a:ext cx="12194115" cy="6863109"/>
          </a:xfrm>
          <a:prstGeom prst="rect">
            <a:avLst/>
          </a:prstGeom>
        </p:spPr>
      </p:pic>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pic>
        <p:nvPicPr>
          <p:cNvPr id="4" name="Picture 3">
            <a:extLst>
              <a:ext uri="{FF2B5EF4-FFF2-40B4-BE49-F238E27FC236}">
                <a16:creationId xmlns:a16="http://schemas.microsoft.com/office/drawing/2014/main" id="{80F7EC70-6C56-464A-AB73-E78F006619D6}"/>
              </a:ext>
            </a:extLst>
          </p:cNvPr>
          <p:cNvPicPr>
            <a:picLocks noChangeAspect="1"/>
          </p:cNvPicPr>
          <p:nvPr/>
        </p:nvPicPr>
        <p:blipFill>
          <a:blip r:embed="rId4"/>
          <a:stretch>
            <a:fillRect/>
          </a:stretch>
        </p:blipFill>
        <p:spPr>
          <a:xfrm>
            <a:off x="1695616" y="1666874"/>
            <a:ext cx="5076825" cy="1762125"/>
          </a:xfrm>
          <a:prstGeom prst="rect">
            <a:avLst/>
          </a:prstGeom>
        </p:spPr>
      </p:pic>
      <p:sp>
        <p:nvSpPr>
          <p:cNvPr id="8" name="TextBox 7">
            <a:extLst>
              <a:ext uri="{FF2B5EF4-FFF2-40B4-BE49-F238E27FC236}">
                <a16:creationId xmlns:a16="http://schemas.microsoft.com/office/drawing/2014/main" id="{595BCD87-9FB2-4E07-B098-91A12C880883}"/>
              </a:ext>
            </a:extLst>
          </p:cNvPr>
          <p:cNvSpPr txBox="1"/>
          <p:nvPr/>
        </p:nvSpPr>
        <p:spPr>
          <a:xfrm>
            <a:off x="1535718" y="3290177"/>
            <a:ext cx="9118448" cy="3046988"/>
          </a:xfrm>
          <a:prstGeom prst="rect">
            <a:avLst/>
          </a:prstGeom>
          <a:noFill/>
        </p:spPr>
        <p:txBody>
          <a:bodyPr wrap="square" rtlCol="0">
            <a:spAutoFit/>
          </a:bodyPr>
          <a:lstStyle/>
          <a:p>
            <a:pPr algn="ctr"/>
            <a:r>
              <a:rPr lang="en-US" sz="2400" b="1" dirty="0"/>
              <a:t>Collaborative, industry-led initiative </a:t>
            </a:r>
            <a:br>
              <a:rPr lang="en-US" sz="2400" b="1" dirty="0"/>
            </a:br>
            <a:r>
              <a:rPr lang="en-US" sz="2400" b="1" dirty="0"/>
              <a:t>to create a global ecosystem</a:t>
            </a:r>
            <a:br>
              <a:rPr lang="en-US" sz="2400" dirty="0"/>
            </a:br>
            <a:br>
              <a:rPr lang="en-US" sz="2400" dirty="0"/>
            </a:br>
            <a:r>
              <a:rPr lang="en-US" sz="2400" dirty="0"/>
              <a:t>Farmer Connect is using technology, such as blockchain, to create an ecosystem for smallholder farmer commodities that will drive efficiencies in the supply chain, while additionally connecting consumers more directly with the farmers that grow the products they enjoy.</a:t>
            </a:r>
            <a:endParaRPr lang="ru-RU" sz="2400" b="1" dirty="0"/>
          </a:p>
        </p:txBody>
      </p:sp>
    </p:spTree>
    <p:extLst>
      <p:ext uri="{BB962C8B-B14F-4D97-AF65-F5344CB8AC3E}">
        <p14:creationId xmlns:p14="http://schemas.microsoft.com/office/powerpoint/2010/main" val="39916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3" name="Прямоугольник 2">
            <a:extLst>
              <a:ext uri="{FF2B5EF4-FFF2-40B4-BE49-F238E27FC236}">
                <a16:creationId xmlns:a16="http://schemas.microsoft.com/office/drawing/2014/main" id="{A6E544F4-C3B9-7245-B41B-4E44DB4306C2}"/>
              </a:ext>
            </a:extLst>
          </p:cNvPr>
          <p:cNvSpPr/>
          <p:nvPr/>
        </p:nvSpPr>
        <p:spPr>
          <a:xfrm>
            <a:off x="3051958" y="76163"/>
            <a:ext cx="6626432" cy="191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a:blip r:embed="rId3"/>
          <a:stretch>
            <a:fillRect/>
          </a:stretch>
        </p:blipFill>
        <p:spPr>
          <a:xfrm>
            <a:off x="0" y="9547"/>
            <a:ext cx="12192000" cy="6812828"/>
          </a:xfrm>
          <a:prstGeom prst="rect">
            <a:avLst/>
          </a:prstGeom>
        </p:spPr>
      </p:pic>
      <p:pic>
        <p:nvPicPr>
          <p:cNvPr id="7" name="Рисунок 6">
            <a:extLst>
              <a:ext uri="{FF2B5EF4-FFF2-40B4-BE49-F238E27FC236}">
                <a16:creationId xmlns:a16="http://schemas.microsoft.com/office/drawing/2014/main" id="{F673CEE4-CE8D-3844-B5C0-A7060CDAD84D}"/>
              </a:ext>
            </a:extLst>
          </p:cNvPr>
          <p:cNvPicPr>
            <a:picLocks noChangeAspect="1"/>
          </p:cNvPicPr>
          <p:nvPr/>
        </p:nvPicPr>
        <p:blipFill rotWithShape="1">
          <a:blip r:embed="rId4"/>
          <a:srcRect b="56832"/>
          <a:stretch/>
        </p:blipFill>
        <p:spPr>
          <a:xfrm>
            <a:off x="10046236" y="76163"/>
            <a:ext cx="1777918" cy="520210"/>
          </a:xfrm>
          <a:prstGeom prst="rect">
            <a:avLst/>
          </a:prstGeom>
        </p:spPr>
      </p:pic>
      <p:sp>
        <p:nvSpPr>
          <p:cNvPr id="10" name="TextBox 9">
            <a:extLst>
              <a:ext uri="{FF2B5EF4-FFF2-40B4-BE49-F238E27FC236}">
                <a16:creationId xmlns:a16="http://schemas.microsoft.com/office/drawing/2014/main" id="{298506B9-AB05-4E6A-AAE9-0A6F30A5B7F9}"/>
              </a:ext>
            </a:extLst>
          </p:cNvPr>
          <p:cNvSpPr txBox="1"/>
          <p:nvPr/>
        </p:nvSpPr>
        <p:spPr>
          <a:xfrm>
            <a:off x="1308638" y="148076"/>
            <a:ext cx="7370124" cy="769441"/>
          </a:xfrm>
          <a:prstGeom prst="rect">
            <a:avLst/>
          </a:prstGeom>
          <a:noFill/>
        </p:spPr>
        <p:txBody>
          <a:bodyPr wrap="square" rtlCol="0">
            <a:spAutoFit/>
          </a:bodyPr>
          <a:lstStyle/>
          <a:p>
            <a:r>
              <a:rPr lang="en-US" sz="4400" b="1" dirty="0"/>
              <a:t>Timeline</a:t>
            </a:r>
          </a:p>
        </p:txBody>
      </p:sp>
      <p:pic>
        <p:nvPicPr>
          <p:cNvPr id="6" name="Picture 5">
            <a:extLst>
              <a:ext uri="{FF2B5EF4-FFF2-40B4-BE49-F238E27FC236}">
                <a16:creationId xmlns:a16="http://schemas.microsoft.com/office/drawing/2014/main" id="{9E776C81-67CF-424C-B629-62FE1B4FD03D}"/>
              </a:ext>
            </a:extLst>
          </p:cNvPr>
          <p:cNvPicPr>
            <a:picLocks noChangeAspect="1"/>
          </p:cNvPicPr>
          <p:nvPr/>
        </p:nvPicPr>
        <p:blipFill>
          <a:blip r:embed="rId5"/>
          <a:stretch>
            <a:fillRect/>
          </a:stretch>
        </p:blipFill>
        <p:spPr>
          <a:xfrm>
            <a:off x="1441150" y="812763"/>
            <a:ext cx="9584917" cy="5589601"/>
          </a:xfrm>
          <a:prstGeom prst="rect">
            <a:avLst/>
          </a:prstGeom>
        </p:spPr>
      </p:pic>
    </p:spTree>
    <p:extLst>
      <p:ext uri="{BB962C8B-B14F-4D97-AF65-F5344CB8AC3E}">
        <p14:creationId xmlns:p14="http://schemas.microsoft.com/office/powerpoint/2010/main" val="277541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3" name="Прямоугольник 2">
            <a:extLst>
              <a:ext uri="{FF2B5EF4-FFF2-40B4-BE49-F238E27FC236}">
                <a16:creationId xmlns:a16="http://schemas.microsoft.com/office/drawing/2014/main" id="{A6E544F4-C3B9-7245-B41B-4E44DB4306C2}"/>
              </a:ext>
            </a:extLst>
          </p:cNvPr>
          <p:cNvSpPr/>
          <p:nvPr/>
        </p:nvSpPr>
        <p:spPr>
          <a:xfrm>
            <a:off x="3051958" y="76163"/>
            <a:ext cx="6626432" cy="191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rotWithShape="1">
          <a:blip r:embed="rId4"/>
          <a:srcRect r="87395"/>
          <a:stretch/>
        </p:blipFill>
        <p:spPr>
          <a:xfrm>
            <a:off x="0" y="22586"/>
            <a:ext cx="1536854" cy="6812828"/>
          </a:xfrm>
          <a:prstGeom prst="rect">
            <a:avLst/>
          </a:prstGeom>
        </p:spPr>
      </p:pic>
      <p:pic>
        <p:nvPicPr>
          <p:cNvPr id="8" name="Рисунок 7">
            <a:extLst>
              <a:ext uri="{FF2B5EF4-FFF2-40B4-BE49-F238E27FC236}">
                <a16:creationId xmlns:a16="http://schemas.microsoft.com/office/drawing/2014/main" id="{5C552DC1-C64F-4444-87BD-121BCC722365}"/>
              </a:ext>
            </a:extLst>
          </p:cNvPr>
          <p:cNvPicPr>
            <a:picLocks noChangeAspect="1"/>
          </p:cNvPicPr>
          <p:nvPr/>
        </p:nvPicPr>
        <p:blipFill rotWithShape="1">
          <a:blip r:embed="rId5"/>
          <a:srcRect r="-4719" b="50000"/>
          <a:stretch/>
        </p:blipFill>
        <p:spPr>
          <a:xfrm>
            <a:off x="11170353" y="124579"/>
            <a:ext cx="832401" cy="911030"/>
          </a:xfrm>
          <a:prstGeom prst="rect">
            <a:avLst/>
          </a:prstGeom>
        </p:spPr>
      </p:pic>
      <p:sp>
        <p:nvSpPr>
          <p:cNvPr id="9" name="TextBox 8">
            <a:extLst>
              <a:ext uri="{FF2B5EF4-FFF2-40B4-BE49-F238E27FC236}">
                <a16:creationId xmlns:a16="http://schemas.microsoft.com/office/drawing/2014/main" id="{E3A319D5-7DC9-4A9D-AF56-6FD8FAE49C32}"/>
              </a:ext>
            </a:extLst>
          </p:cNvPr>
          <p:cNvSpPr txBox="1"/>
          <p:nvPr/>
        </p:nvSpPr>
        <p:spPr>
          <a:xfrm>
            <a:off x="1308638" y="148076"/>
            <a:ext cx="7370124" cy="769441"/>
          </a:xfrm>
          <a:prstGeom prst="rect">
            <a:avLst/>
          </a:prstGeom>
          <a:noFill/>
        </p:spPr>
        <p:txBody>
          <a:bodyPr wrap="square" rtlCol="0">
            <a:spAutoFit/>
          </a:bodyPr>
          <a:lstStyle/>
          <a:p>
            <a:r>
              <a:rPr lang="en-US" sz="4400" b="1" dirty="0"/>
              <a:t>Farmer Connect video</a:t>
            </a:r>
          </a:p>
        </p:txBody>
      </p:sp>
      <p:pic>
        <p:nvPicPr>
          <p:cNvPr id="10" name="Online Media 3" title="Farmer Connect + IBM">
            <a:hlinkClick r:id="" action="ppaction://media"/>
            <a:extLst>
              <a:ext uri="{FF2B5EF4-FFF2-40B4-BE49-F238E27FC236}">
                <a16:creationId xmlns:a16="http://schemas.microsoft.com/office/drawing/2014/main" id="{8A4717DF-204B-40C1-A795-F0B9034C8A46}"/>
              </a:ext>
            </a:extLst>
          </p:cNvPr>
          <p:cNvPicPr>
            <a:picLocks noRot="1" noChangeAspect="1"/>
          </p:cNvPicPr>
          <p:nvPr>
            <a:videoFile r:link="rId1"/>
          </p:nvPr>
        </p:nvPicPr>
        <p:blipFill>
          <a:blip r:embed="rId6"/>
          <a:stretch>
            <a:fillRect/>
          </a:stretch>
        </p:blipFill>
        <p:spPr>
          <a:xfrm>
            <a:off x="1508046" y="989430"/>
            <a:ext cx="9662307" cy="5435048"/>
          </a:xfrm>
          <a:prstGeom prst="rect">
            <a:avLst/>
          </a:prstGeom>
        </p:spPr>
      </p:pic>
    </p:spTree>
    <p:extLst>
      <p:ext uri="{BB962C8B-B14F-4D97-AF65-F5344CB8AC3E}">
        <p14:creationId xmlns:p14="http://schemas.microsoft.com/office/powerpoint/2010/main" val="2129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3" name="Прямоугольник 2">
            <a:extLst>
              <a:ext uri="{FF2B5EF4-FFF2-40B4-BE49-F238E27FC236}">
                <a16:creationId xmlns:a16="http://schemas.microsoft.com/office/drawing/2014/main" id="{A6E544F4-C3B9-7245-B41B-4E44DB4306C2}"/>
              </a:ext>
            </a:extLst>
          </p:cNvPr>
          <p:cNvSpPr/>
          <p:nvPr/>
        </p:nvSpPr>
        <p:spPr>
          <a:xfrm>
            <a:off x="3051958" y="76163"/>
            <a:ext cx="6626432" cy="191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rotWithShape="1">
          <a:blip r:embed="rId3"/>
          <a:srcRect r="87395"/>
          <a:stretch/>
        </p:blipFill>
        <p:spPr>
          <a:xfrm>
            <a:off x="0" y="22586"/>
            <a:ext cx="1536854" cy="6812828"/>
          </a:xfrm>
          <a:prstGeom prst="rect">
            <a:avLst/>
          </a:prstGeom>
        </p:spPr>
      </p:pic>
      <p:pic>
        <p:nvPicPr>
          <p:cNvPr id="8" name="Рисунок 7">
            <a:extLst>
              <a:ext uri="{FF2B5EF4-FFF2-40B4-BE49-F238E27FC236}">
                <a16:creationId xmlns:a16="http://schemas.microsoft.com/office/drawing/2014/main" id="{5C552DC1-C64F-4444-87BD-121BCC722365}"/>
              </a:ext>
            </a:extLst>
          </p:cNvPr>
          <p:cNvPicPr>
            <a:picLocks noChangeAspect="1"/>
          </p:cNvPicPr>
          <p:nvPr/>
        </p:nvPicPr>
        <p:blipFill rotWithShape="1">
          <a:blip r:embed="rId4"/>
          <a:srcRect r="-4719" b="50000"/>
          <a:stretch/>
        </p:blipFill>
        <p:spPr>
          <a:xfrm>
            <a:off x="11170353" y="124579"/>
            <a:ext cx="832401" cy="911030"/>
          </a:xfrm>
          <a:prstGeom prst="rect">
            <a:avLst/>
          </a:prstGeom>
        </p:spPr>
      </p:pic>
      <p:sp>
        <p:nvSpPr>
          <p:cNvPr id="9" name="TextBox 8">
            <a:extLst>
              <a:ext uri="{FF2B5EF4-FFF2-40B4-BE49-F238E27FC236}">
                <a16:creationId xmlns:a16="http://schemas.microsoft.com/office/drawing/2014/main" id="{E3A319D5-7DC9-4A9D-AF56-6FD8FAE49C32}"/>
              </a:ext>
            </a:extLst>
          </p:cNvPr>
          <p:cNvSpPr txBox="1"/>
          <p:nvPr/>
        </p:nvSpPr>
        <p:spPr>
          <a:xfrm>
            <a:off x="1308638" y="148076"/>
            <a:ext cx="7370124" cy="769441"/>
          </a:xfrm>
          <a:prstGeom prst="rect">
            <a:avLst/>
          </a:prstGeom>
          <a:noFill/>
        </p:spPr>
        <p:txBody>
          <a:bodyPr wrap="square" rtlCol="0">
            <a:spAutoFit/>
          </a:bodyPr>
          <a:lstStyle/>
          <a:p>
            <a:r>
              <a:rPr lang="en-US" sz="4400" b="1" dirty="0"/>
              <a:t>The ecosystem &amp; our products</a:t>
            </a:r>
          </a:p>
        </p:txBody>
      </p:sp>
      <p:pic>
        <p:nvPicPr>
          <p:cNvPr id="4" name="Picture 3">
            <a:extLst>
              <a:ext uri="{FF2B5EF4-FFF2-40B4-BE49-F238E27FC236}">
                <a16:creationId xmlns:a16="http://schemas.microsoft.com/office/drawing/2014/main" id="{52DFF09F-85D6-4AC2-9CA8-9078DB8D09BA}"/>
              </a:ext>
            </a:extLst>
          </p:cNvPr>
          <p:cNvPicPr>
            <a:picLocks noChangeAspect="1"/>
          </p:cNvPicPr>
          <p:nvPr/>
        </p:nvPicPr>
        <p:blipFill>
          <a:blip r:embed="rId5"/>
          <a:stretch>
            <a:fillRect/>
          </a:stretch>
        </p:blipFill>
        <p:spPr>
          <a:xfrm>
            <a:off x="1308638" y="1253863"/>
            <a:ext cx="10869836" cy="4765198"/>
          </a:xfrm>
          <a:prstGeom prst="rect">
            <a:avLst/>
          </a:prstGeom>
        </p:spPr>
      </p:pic>
    </p:spTree>
    <p:extLst>
      <p:ext uri="{BB962C8B-B14F-4D97-AF65-F5344CB8AC3E}">
        <p14:creationId xmlns:p14="http://schemas.microsoft.com/office/powerpoint/2010/main" val="8993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3" name="Прямоугольник 2">
            <a:extLst>
              <a:ext uri="{FF2B5EF4-FFF2-40B4-BE49-F238E27FC236}">
                <a16:creationId xmlns:a16="http://schemas.microsoft.com/office/drawing/2014/main" id="{A6E544F4-C3B9-7245-B41B-4E44DB4306C2}"/>
              </a:ext>
            </a:extLst>
          </p:cNvPr>
          <p:cNvSpPr/>
          <p:nvPr/>
        </p:nvSpPr>
        <p:spPr>
          <a:xfrm>
            <a:off x="3051958" y="76163"/>
            <a:ext cx="6626432" cy="191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rotWithShape="1">
          <a:blip r:embed="rId3"/>
          <a:srcRect r="87395"/>
          <a:stretch/>
        </p:blipFill>
        <p:spPr>
          <a:xfrm>
            <a:off x="0" y="22586"/>
            <a:ext cx="1536854" cy="6812828"/>
          </a:xfrm>
          <a:prstGeom prst="rect">
            <a:avLst/>
          </a:prstGeom>
        </p:spPr>
      </p:pic>
      <p:pic>
        <p:nvPicPr>
          <p:cNvPr id="8" name="Рисунок 7">
            <a:extLst>
              <a:ext uri="{FF2B5EF4-FFF2-40B4-BE49-F238E27FC236}">
                <a16:creationId xmlns:a16="http://schemas.microsoft.com/office/drawing/2014/main" id="{5C552DC1-C64F-4444-87BD-121BCC722365}"/>
              </a:ext>
            </a:extLst>
          </p:cNvPr>
          <p:cNvPicPr>
            <a:picLocks noChangeAspect="1"/>
          </p:cNvPicPr>
          <p:nvPr/>
        </p:nvPicPr>
        <p:blipFill rotWithShape="1">
          <a:blip r:embed="rId4"/>
          <a:srcRect r="-4719" b="50000"/>
          <a:stretch/>
        </p:blipFill>
        <p:spPr>
          <a:xfrm>
            <a:off x="11170353" y="124579"/>
            <a:ext cx="832401" cy="911030"/>
          </a:xfrm>
          <a:prstGeom prst="rect">
            <a:avLst/>
          </a:prstGeom>
        </p:spPr>
      </p:pic>
      <p:pic>
        <p:nvPicPr>
          <p:cNvPr id="4" name="Picture 3">
            <a:extLst>
              <a:ext uri="{FF2B5EF4-FFF2-40B4-BE49-F238E27FC236}">
                <a16:creationId xmlns:a16="http://schemas.microsoft.com/office/drawing/2014/main" id="{1BEF218A-FC49-49AF-BBC3-8A295CDFA997}"/>
              </a:ext>
            </a:extLst>
          </p:cNvPr>
          <p:cNvPicPr>
            <a:picLocks noChangeAspect="1"/>
          </p:cNvPicPr>
          <p:nvPr/>
        </p:nvPicPr>
        <p:blipFill>
          <a:blip r:embed="rId5"/>
          <a:stretch>
            <a:fillRect/>
          </a:stretch>
        </p:blipFill>
        <p:spPr>
          <a:xfrm>
            <a:off x="1308638" y="159840"/>
            <a:ext cx="9246912" cy="6089430"/>
          </a:xfrm>
          <a:prstGeom prst="rect">
            <a:avLst/>
          </a:prstGeom>
        </p:spPr>
      </p:pic>
      <p:sp>
        <p:nvSpPr>
          <p:cNvPr id="9" name="TextBox 8">
            <a:extLst>
              <a:ext uri="{FF2B5EF4-FFF2-40B4-BE49-F238E27FC236}">
                <a16:creationId xmlns:a16="http://schemas.microsoft.com/office/drawing/2014/main" id="{E3A319D5-7DC9-4A9D-AF56-6FD8FAE49C32}"/>
              </a:ext>
            </a:extLst>
          </p:cNvPr>
          <p:cNvSpPr txBox="1"/>
          <p:nvPr/>
        </p:nvSpPr>
        <p:spPr>
          <a:xfrm>
            <a:off x="1308638" y="148076"/>
            <a:ext cx="7370124" cy="769441"/>
          </a:xfrm>
          <a:prstGeom prst="rect">
            <a:avLst/>
          </a:prstGeom>
          <a:noFill/>
        </p:spPr>
        <p:txBody>
          <a:bodyPr wrap="square" rtlCol="0">
            <a:spAutoFit/>
          </a:bodyPr>
          <a:lstStyle/>
          <a:p>
            <a:r>
              <a:rPr lang="en-US" sz="4400" b="1" dirty="0"/>
              <a:t>Farmer ID</a:t>
            </a:r>
          </a:p>
        </p:txBody>
      </p:sp>
      <p:pic>
        <p:nvPicPr>
          <p:cNvPr id="6" name="Picture 5">
            <a:extLst>
              <a:ext uri="{FF2B5EF4-FFF2-40B4-BE49-F238E27FC236}">
                <a16:creationId xmlns:a16="http://schemas.microsoft.com/office/drawing/2014/main" id="{27373652-EC1B-4058-B969-0D888D794EBF}"/>
              </a:ext>
            </a:extLst>
          </p:cNvPr>
          <p:cNvPicPr>
            <a:picLocks noChangeAspect="1"/>
          </p:cNvPicPr>
          <p:nvPr/>
        </p:nvPicPr>
        <p:blipFill>
          <a:blip r:embed="rId6"/>
          <a:stretch>
            <a:fillRect/>
          </a:stretch>
        </p:blipFill>
        <p:spPr>
          <a:xfrm>
            <a:off x="1470609" y="877354"/>
            <a:ext cx="1009650" cy="412892"/>
          </a:xfrm>
          <a:prstGeom prst="rect">
            <a:avLst/>
          </a:prstGeom>
        </p:spPr>
      </p:pic>
      <p:pic>
        <p:nvPicPr>
          <p:cNvPr id="7" name="Picture 6">
            <a:extLst>
              <a:ext uri="{FF2B5EF4-FFF2-40B4-BE49-F238E27FC236}">
                <a16:creationId xmlns:a16="http://schemas.microsoft.com/office/drawing/2014/main" id="{578D8467-98C7-45DF-9AFF-3C34D041B66E}"/>
              </a:ext>
            </a:extLst>
          </p:cNvPr>
          <p:cNvPicPr>
            <a:picLocks noChangeAspect="1"/>
          </p:cNvPicPr>
          <p:nvPr/>
        </p:nvPicPr>
        <p:blipFill>
          <a:blip r:embed="rId6"/>
          <a:stretch>
            <a:fillRect/>
          </a:stretch>
        </p:blipFill>
        <p:spPr>
          <a:xfrm>
            <a:off x="1205606" y="5882557"/>
            <a:ext cx="2496382" cy="733425"/>
          </a:xfrm>
          <a:prstGeom prst="rect">
            <a:avLst/>
          </a:prstGeom>
        </p:spPr>
      </p:pic>
    </p:spTree>
    <p:extLst>
      <p:ext uri="{BB962C8B-B14F-4D97-AF65-F5344CB8AC3E}">
        <p14:creationId xmlns:p14="http://schemas.microsoft.com/office/powerpoint/2010/main" val="291071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3" name="Прямоугольник 2">
            <a:extLst>
              <a:ext uri="{FF2B5EF4-FFF2-40B4-BE49-F238E27FC236}">
                <a16:creationId xmlns:a16="http://schemas.microsoft.com/office/drawing/2014/main" id="{A6E544F4-C3B9-7245-B41B-4E44DB4306C2}"/>
              </a:ext>
            </a:extLst>
          </p:cNvPr>
          <p:cNvSpPr/>
          <p:nvPr/>
        </p:nvSpPr>
        <p:spPr>
          <a:xfrm>
            <a:off x="3051958" y="76163"/>
            <a:ext cx="6626432" cy="191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rotWithShape="1">
          <a:blip r:embed="rId3"/>
          <a:srcRect r="87395"/>
          <a:stretch/>
        </p:blipFill>
        <p:spPr>
          <a:xfrm>
            <a:off x="0" y="22586"/>
            <a:ext cx="1536854" cy="6812828"/>
          </a:xfrm>
          <a:prstGeom prst="rect">
            <a:avLst/>
          </a:prstGeom>
        </p:spPr>
      </p:pic>
      <p:pic>
        <p:nvPicPr>
          <p:cNvPr id="8" name="Рисунок 7">
            <a:extLst>
              <a:ext uri="{FF2B5EF4-FFF2-40B4-BE49-F238E27FC236}">
                <a16:creationId xmlns:a16="http://schemas.microsoft.com/office/drawing/2014/main" id="{5C552DC1-C64F-4444-87BD-121BCC722365}"/>
              </a:ext>
            </a:extLst>
          </p:cNvPr>
          <p:cNvPicPr>
            <a:picLocks noChangeAspect="1"/>
          </p:cNvPicPr>
          <p:nvPr/>
        </p:nvPicPr>
        <p:blipFill rotWithShape="1">
          <a:blip r:embed="rId4"/>
          <a:srcRect r="-4719" b="50000"/>
          <a:stretch/>
        </p:blipFill>
        <p:spPr>
          <a:xfrm>
            <a:off x="11170353" y="124579"/>
            <a:ext cx="832401" cy="911030"/>
          </a:xfrm>
          <a:prstGeom prst="rect">
            <a:avLst/>
          </a:prstGeom>
        </p:spPr>
      </p:pic>
      <p:sp>
        <p:nvSpPr>
          <p:cNvPr id="9" name="TextBox 8">
            <a:extLst>
              <a:ext uri="{FF2B5EF4-FFF2-40B4-BE49-F238E27FC236}">
                <a16:creationId xmlns:a16="http://schemas.microsoft.com/office/drawing/2014/main" id="{E3A319D5-7DC9-4A9D-AF56-6FD8FAE49C32}"/>
              </a:ext>
            </a:extLst>
          </p:cNvPr>
          <p:cNvSpPr txBox="1"/>
          <p:nvPr/>
        </p:nvSpPr>
        <p:spPr>
          <a:xfrm>
            <a:off x="1308638" y="148076"/>
            <a:ext cx="7370124" cy="769441"/>
          </a:xfrm>
          <a:prstGeom prst="rect">
            <a:avLst/>
          </a:prstGeom>
          <a:noFill/>
        </p:spPr>
        <p:txBody>
          <a:bodyPr wrap="square" rtlCol="0">
            <a:spAutoFit/>
          </a:bodyPr>
          <a:lstStyle/>
          <a:p>
            <a:r>
              <a:rPr lang="en-US" sz="4400" b="1" dirty="0"/>
              <a:t>Farmer Connect Platform</a:t>
            </a:r>
          </a:p>
        </p:txBody>
      </p:sp>
      <p:pic>
        <p:nvPicPr>
          <p:cNvPr id="4" name="Picture 3">
            <a:extLst>
              <a:ext uri="{FF2B5EF4-FFF2-40B4-BE49-F238E27FC236}">
                <a16:creationId xmlns:a16="http://schemas.microsoft.com/office/drawing/2014/main" id="{D70B34D2-0686-4CF6-98CE-01F48E469A1D}"/>
              </a:ext>
            </a:extLst>
          </p:cNvPr>
          <p:cNvPicPr>
            <a:picLocks noChangeAspect="1"/>
          </p:cNvPicPr>
          <p:nvPr/>
        </p:nvPicPr>
        <p:blipFill>
          <a:blip r:embed="rId5"/>
          <a:stretch>
            <a:fillRect/>
          </a:stretch>
        </p:blipFill>
        <p:spPr>
          <a:xfrm>
            <a:off x="1557486" y="917517"/>
            <a:ext cx="10634514" cy="5438379"/>
          </a:xfrm>
          <a:prstGeom prst="rect">
            <a:avLst/>
          </a:prstGeom>
        </p:spPr>
      </p:pic>
      <p:pic>
        <p:nvPicPr>
          <p:cNvPr id="6" name="Picture 5">
            <a:extLst>
              <a:ext uri="{FF2B5EF4-FFF2-40B4-BE49-F238E27FC236}">
                <a16:creationId xmlns:a16="http://schemas.microsoft.com/office/drawing/2014/main" id="{9FD7FC12-4069-457A-A8EB-8B4601203613}"/>
              </a:ext>
            </a:extLst>
          </p:cNvPr>
          <p:cNvPicPr>
            <a:picLocks noChangeAspect="1"/>
          </p:cNvPicPr>
          <p:nvPr/>
        </p:nvPicPr>
        <p:blipFill>
          <a:blip r:embed="rId6"/>
          <a:stretch>
            <a:fillRect/>
          </a:stretch>
        </p:blipFill>
        <p:spPr>
          <a:xfrm>
            <a:off x="1655755" y="1224110"/>
            <a:ext cx="923925" cy="485775"/>
          </a:xfrm>
          <a:prstGeom prst="rect">
            <a:avLst/>
          </a:prstGeom>
        </p:spPr>
      </p:pic>
    </p:spTree>
    <p:extLst>
      <p:ext uri="{BB962C8B-B14F-4D97-AF65-F5344CB8AC3E}">
        <p14:creationId xmlns:p14="http://schemas.microsoft.com/office/powerpoint/2010/main" val="12204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3" name="Прямоугольник 2">
            <a:extLst>
              <a:ext uri="{FF2B5EF4-FFF2-40B4-BE49-F238E27FC236}">
                <a16:creationId xmlns:a16="http://schemas.microsoft.com/office/drawing/2014/main" id="{A6E544F4-C3B9-7245-B41B-4E44DB4306C2}"/>
              </a:ext>
            </a:extLst>
          </p:cNvPr>
          <p:cNvSpPr/>
          <p:nvPr/>
        </p:nvSpPr>
        <p:spPr>
          <a:xfrm>
            <a:off x="3051958" y="76163"/>
            <a:ext cx="6626432" cy="191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rotWithShape="1">
          <a:blip r:embed="rId3"/>
          <a:srcRect r="87395"/>
          <a:stretch/>
        </p:blipFill>
        <p:spPr>
          <a:xfrm>
            <a:off x="0" y="22586"/>
            <a:ext cx="1536854" cy="6812828"/>
          </a:xfrm>
          <a:prstGeom prst="rect">
            <a:avLst/>
          </a:prstGeom>
        </p:spPr>
      </p:pic>
      <p:pic>
        <p:nvPicPr>
          <p:cNvPr id="8" name="Рисунок 7">
            <a:extLst>
              <a:ext uri="{FF2B5EF4-FFF2-40B4-BE49-F238E27FC236}">
                <a16:creationId xmlns:a16="http://schemas.microsoft.com/office/drawing/2014/main" id="{5C552DC1-C64F-4444-87BD-121BCC722365}"/>
              </a:ext>
            </a:extLst>
          </p:cNvPr>
          <p:cNvPicPr>
            <a:picLocks noChangeAspect="1"/>
          </p:cNvPicPr>
          <p:nvPr/>
        </p:nvPicPr>
        <p:blipFill rotWithShape="1">
          <a:blip r:embed="rId4"/>
          <a:srcRect r="-4719" b="50000"/>
          <a:stretch/>
        </p:blipFill>
        <p:spPr>
          <a:xfrm>
            <a:off x="11170353" y="124579"/>
            <a:ext cx="832401" cy="911030"/>
          </a:xfrm>
          <a:prstGeom prst="rect">
            <a:avLst/>
          </a:prstGeom>
        </p:spPr>
      </p:pic>
      <p:sp>
        <p:nvSpPr>
          <p:cNvPr id="9" name="TextBox 8">
            <a:extLst>
              <a:ext uri="{FF2B5EF4-FFF2-40B4-BE49-F238E27FC236}">
                <a16:creationId xmlns:a16="http://schemas.microsoft.com/office/drawing/2014/main" id="{E3A319D5-7DC9-4A9D-AF56-6FD8FAE49C32}"/>
              </a:ext>
            </a:extLst>
          </p:cNvPr>
          <p:cNvSpPr txBox="1"/>
          <p:nvPr/>
        </p:nvSpPr>
        <p:spPr>
          <a:xfrm>
            <a:off x="1308638" y="148076"/>
            <a:ext cx="7370124" cy="769441"/>
          </a:xfrm>
          <a:prstGeom prst="rect">
            <a:avLst/>
          </a:prstGeom>
          <a:noFill/>
        </p:spPr>
        <p:txBody>
          <a:bodyPr wrap="square" rtlCol="0">
            <a:spAutoFit/>
          </a:bodyPr>
          <a:lstStyle/>
          <a:p>
            <a:r>
              <a:rPr lang="en-US" sz="4400" b="1" dirty="0"/>
              <a:t>Thank My Farmer app</a:t>
            </a:r>
          </a:p>
        </p:txBody>
      </p:sp>
      <p:pic>
        <p:nvPicPr>
          <p:cNvPr id="4" name="Picture 3">
            <a:extLst>
              <a:ext uri="{FF2B5EF4-FFF2-40B4-BE49-F238E27FC236}">
                <a16:creationId xmlns:a16="http://schemas.microsoft.com/office/drawing/2014/main" id="{EC1BF2FD-01F9-4FC4-A7E2-CF68D74EED01}"/>
              </a:ext>
            </a:extLst>
          </p:cNvPr>
          <p:cNvPicPr>
            <a:picLocks noChangeAspect="1"/>
          </p:cNvPicPr>
          <p:nvPr/>
        </p:nvPicPr>
        <p:blipFill>
          <a:blip r:embed="rId5"/>
          <a:stretch>
            <a:fillRect/>
          </a:stretch>
        </p:blipFill>
        <p:spPr>
          <a:xfrm>
            <a:off x="1521686" y="917517"/>
            <a:ext cx="10670314" cy="5514147"/>
          </a:xfrm>
          <a:prstGeom prst="rect">
            <a:avLst/>
          </a:prstGeom>
        </p:spPr>
      </p:pic>
      <p:pic>
        <p:nvPicPr>
          <p:cNvPr id="6" name="Picture 5">
            <a:extLst>
              <a:ext uri="{FF2B5EF4-FFF2-40B4-BE49-F238E27FC236}">
                <a16:creationId xmlns:a16="http://schemas.microsoft.com/office/drawing/2014/main" id="{44BD6C24-DE6E-4765-80FB-1F31B2EE0481}"/>
              </a:ext>
            </a:extLst>
          </p:cNvPr>
          <p:cNvPicPr>
            <a:picLocks noChangeAspect="1"/>
          </p:cNvPicPr>
          <p:nvPr/>
        </p:nvPicPr>
        <p:blipFill>
          <a:blip r:embed="rId6"/>
          <a:stretch>
            <a:fillRect/>
          </a:stretch>
        </p:blipFill>
        <p:spPr>
          <a:xfrm>
            <a:off x="1624615" y="1268945"/>
            <a:ext cx="1843334" cy="590550"/>
          </a:xfrm>
          <a:prstGeom prst="rect">
            <a:avLst/>
          </a:prstGeom>
        </p:spPr>
      </p:pic>
    </p:spTree>
    <p:extLst>
      <p:ext uri="{BB962C8B-B14F-4D97-AF65-F5344CB8AC3E}">
        <p14:creationId xmlns:p14="http://schemas.microsoft.com/office/powerpoint/2010/main" val="330869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2705" y="76163"/>
            <a:ext cx="491067" cy="736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400">
              <a:solidFill>
                <a:srgbClr val="FFFFFF"/>
              </a:solidFill>
            </a:endParaRPr>
          </a:p>
        </p:txBody>
      </p:sp>
      <p:sp>
        <p:nvSpPr>
          <p:cNvPr id="2" name="Равнобедренный треугольник 1"/>
          <p:cNvSpPr/>
          <p:nvPr/>
        </p:nvSpPr>
        <p:spPr>
          <a:xfrm>
            <a:off x="2302935" y="2337493"/>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7" name="Равнобедренный треугольник 16"/>
          <p:cNvSpPr/>
          <p:nvPr/>
        </p:nvSpPr>
        <p:spPr>
          <a:xfrm rot="5400000">
            <a:off x="6850880" y="5409172"/>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9" name="Равнобедренный треугольник 18"/>
          <p:cNvSpPr/>
          <p:nvPr/>
        </p:nvSpPr>
        <p:spPr>
          <a:xfrm rot="16200000">
            <a:off x="3918723" y="2074179"/>
            <a:ext cx="1165013" cy="53440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pic>
        <p:nvPicPr>
          <p:cNvPr id="5" name="Рисунок 4">
            <a:extLst>
              <a:ext uri="{FF2B5EF4-FFF2-40B4-BE49-F238E27FC236}">
                <a16:creationId xmlns:a16="http://schemas.microsoft.com/office/drawing/2014/main" id="{82356263-0C15-234D-A4EE-6CFE99C9A6BE}"/>
              </a:ext>
            </a:extLst>
          </p:cNvPr>
          <p:cNvPicPr>
            <a:picLocks noChangeAspect="1"/>
          </p:cNvPicPr>
          <p:nvPr/>
        </p:nvPicPr>
        <p:blipFill rotWithShape="1">
          <a:blip r:embed="rId3"/>
          <a:srcRect r="87395"/>
          <a:stretch/>
        </p:blipFill>
        <p:spPr>
          <a:xfrm>
            <a:off x="0" y="22586"/>
            <a:ext cx="1536854" cy="6812828"/>
          </a:xfrm>
          <a:prstGeom prst="rect">
            <a:avLst/>
          </a:prstGeom>
        </p:spPr>
      </p:pic>
      <p:pic>
        <p:nvPicPr>
          <p:cNvPr id="8" name="Рисунок 7">
            <a:extLst>
              <a:ext uri="{FF2B5EF4-FFF2-40B4-BE49-F238E27FC236}">
                <a16:creationId xmlns:a16="http://schemas.microsoft.com/office/drawing/2014/main" id="{5C552DC1-C64F-4444-87BD-121BCC722365}"/>
              </a:ext>
            </a:extLst>
          </p:cNvPr>
          <p:cNvPicPr>
            <a:picLocks noChangeAspect="1"/>
          </p:cNvPicPr>
          <p:nvPr/>
        </p:nvPicPr>
        <p:blipFill rotWithShape="1">
          <a:blip r:embed="rId4"/>
          <a:srcRect r="-4719" b="50000"/>
          <a:stretch/>
        </p:blipFill>
        <p:spPr>
          <a:xfrm>
            <a:off x="11170353" y="124579"/>
            <a:ext cx="832401" cy="911030"/>
          </a:xfrm>
          <a:prstGeom prst="rect">
            <a:avLst/>
          </a:prstGeom>
        </p:spPr>
      </p:pic>
      <p:pic>
        <p:nvPicPr>
          <p:cNvPr id="4" name="Picture 3">
            <a:extLst>
              <a:ext uri="{FF2B5EF4-FFF2-40B4-BE49-F238E27FC236}">
                <a16:creationId xmlns:a16="http://schemas.microsoft.com/office/drawing/2014/main" id="{E086EFDF-3AE2-4132-8648-27EFA66EBBBC}"/>
              </a:ext>
            </a:extLst>
          </p:cNvPr>
          <p:cNvPicPr>
            <a:picLocks noChangeAspect="1"/>
          </p:cNvPicPr>
          <p:nvPr/>
        </p:nvPicPr>
        <p:blipFill>
          <a:blip r:embed="rId5"/>
          <a:stretch>
            <a:fillRect/>
          </a:stretch>
        </p:blipFill>
        <p:spPr>
          <a:xfrm>
            <a:off x="1751819" y="992730"/>
            <a:ext cx="10440181" cy="5865270"/>
          </a:xfrm>
          <a:prstGeom prst="rect">
            <a:avLst/>
          </a:prstGeom>
        </p:spPr>
      </p:pic>
      <p:pic>
        <p:nvPicPr>
          <p:cNvPr id="6" name="Picture 5">
            <a:extLst>
              <a:ext uri="{FF2B5EF4-FFF2-40B4-BE49-F238E27FC236}">
                <a16:creationId xmlns:a16="http://schemas.microsoft.com/office/drawing/2014/main" id="{2AF80485-4F78-4D0E-8435-18BF9897E029}"/>
              </a:ext>
            </a:extLst>
          </p:cNvPr>
          <p:cNvPicPr>
            <a:picLocks noChangeAspect="1"/>
          </p:cNvPicPr>
          <p:nvPr/>
        </p:nvPicPr>
        <p:blipFill>
          <a:blip r:embed="rId6"/>
          <a:stretch>
            <a:fillRect/>
          </a:stretch>
        </p:blipFill>
        <p:spPr>
          <a:xfrm>
            <a:off x="1941136" y="6353175"/>
            <a:ext cx="2047875" cy="504825"/>
          </a:xfrm>
          <a:prstGeom prst="rect">
            <a:avLst/>
          </a:prstGeom>
        </p:spPr>
      </p:pic>
      <p:pic>
        <p:nvPicPr>
          <p:cNvPr id="7" name="Picture 6">
            <a:extLst>
              <a:ext uri="{FF2B5EF4-FFF2-40B4-BE49-F238E27FC236}">
                <a16:creationId xmlns:a16="http://schemas.microsoft.com/office/drawing/2014/main" id="{9AF2BCE2-F52D-47DA-8F2F-37A17F6A1DAE}"/>
              </a:ext>
            </a:extLst>
          </p:cNvPr>
          <p:cNvPicPr>
            <a:picLocks noChangeAspect="1"/>
          </p:cNvPicPr>
          <p:nvPr/>
        </p:nvPicPr>
        <p:blipFill>
          <a:blip r:embed="rId7"/>
          <a:stretch>
            <a:fillRect/>
          </a:stretch>
        </p:blipFill>
        <p:spPr>
          <a:xfrm>
            <a:off x="1516139" y="802230"/>
            <a:ext cx="491067" cy="6055770"/>
          </a:xfrm>
          <a:prstGeom prst="rect">
            <a:avLst/>
          </a:prstGeom>
        </p:spPr>
      </p:pic>
      <p:pic>
        <p:nvPicPr>
          <p:cNvPr id="12" name="Picture 11">
            <a:extLst>
              <a:ext uri="{FF2B5EF4-FFF2-40B4-BE49-F238E27FC236}">
                <a16:creationId xmlns:a16="http://schemas.microsoft.com/office/drawing/2014/main" id="{59876B28-1C17-4D02-B772-3E020B9DE413}"/>
              </a:ext>
            </a:extLst>
          </p:cNvPr>
          <p:cNvPicPr>
            <a:picLocks noChangeAspect="1"/>
          </p:cNvPicPr>
          <p:nvPr/>
        </p:nvPicPr>
        <p:blipFill>
          <a:blip r:embed="rId7"/>
          <a:stretch>
            <a:fillRect/>
          </a:stretch>
        </p:blipFill>
        <p:spPr>
          <a:xfrm>
            <a:off x="1668539" y="528795"/>
            <a:ext cx="7448828" cy="661106"/>
          </a:xfrm>
          <a:prstGeom prst="rect">
            <a:avLst/>
          </a:prstGeom>
        </p:spPr>
      </p:pic>
    </p:spTree>
    <p:extLst>
      <p:ext uri="{BB962C8B-B14F-4D97-AF65-F5344CB8AC3E}">
        <p14:creationId xmlns:p14="http://schemas.microsoft.com/office/powerpoint/2010/main" val="17084359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87</Words>
  <Application>Microsoft Office PowerPoint</Application>
  <PresentationFormat>Широкоэкранный</PresentationFormat>
  <Paragraphs>11</Paragraphs>
  <Slides>9</Slides>
  <Notes>8</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 Berestovaia</dc:creator>
  <cp:lastModifiedBy>Marina Antonova</cp:lastModifiedBy>
  <cp:revision>36</cp:revision>
  <dcterms:created xsi:type="dcterms:W3CDTF">2019-11-19T11:28:39Z</dcterms:created>
  <dcterms:modified xsi:type="dcterms:W3CDTF">2020-03-16T12:05:50Z</dcterms:modified>
</cp:coreProperties>
</file>